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</p:sldIdLst>
  <p:sldSz cx="10688638" cy="756285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>
        <p:scale>
          <a:sx n="99" d="100"/>
          <a:sy n="99" d="100"/>
        </p:scale>
        <p:origin x="547" y="-8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067206" y="1290174"/>
            <a:ext cx="5628175" cy="5507054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504" y="588222"/>
            <a:ext cx="7194390" cy="3445299"/>
          </a:xfrm>
        </p:spPr>
        <p:txBody>
          <a:bodyPr anchor="b">
            <a:normAutofit/>
          </a:bodyPr>
          <a:lstStyle>
            <a:lvl1pPr algn="l">
              <a:defRPr sz="4852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504" y="4238932"/>
            <a:ext cx="5791140" cy="2110128"/>
          </a:xfrm>
        </p:spPr>
        <p:txBody>
          <a:bodyPr anchor="t">
            <a:normAutofit/>
          </a:bodyPr>
          <a:lstStyle>
            <a:lvl1pPr marL="0" indent="0" algn="l">
              <a:buNone/>
              <a:defRPr sz="2206">
                <a:solidFill>
                  <a:schemeClr val="bg2">
                    <a:lumMod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30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05" y="4957869"/>
            <a:ext cx="7662139" cy="16806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505" y="588222"/>
            <a:ext cx="7662139" cy="4154903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9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04" y="2184823"/>
            <a:ext cx="7483996" cy="2558298"/>
          </a:xfrm>
        </p:spPr>
        <p:txBody>
          <a:bodyPr anchor="b">
            <a:normAutofit/>
          </a:bodyPr>
          <a:lstStyle>
            <a:lvl1pPr algn="l">
              <a:defRPr sz="3529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505" y="4948531"/>
            <a:ext cx="7483995" cy="168997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bg2">
                    <a:lumMod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6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05" y="4957869"/>
            <a:ext cx="7662139" cy="1680633"/>
          </a:xfrm>
        </p:spPr>
        <p:txBody>
          <a:bodyPr>
            <a:normAutofit/>
          </a:bodyPr>
          <a:lstStyle>
            <a:lvl1pPr>
              <a:defRPr sz="352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623504" y="588222"/>
            <a:ext cx="4617210" cy="4154899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5449945" y="588222"/>
            <a:ext cx="4615189" cy="4145562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04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05" y="4957869"/>
            <a:ext cx="7662139" cy="1680633"/>
          </a:xfrm>
        </p:spPr>
        <p:txBody>
          <a:bodyPr>
            <a:normAutofit/>
          </a:bodyPr>
          <a:lstStyle>
            <a:lvl1pPr>
              <a:defRPr sz="352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0721" y="588222"/>
            <a:ext cx="4344733" cy="672253"/>
          </a:xfrm>
        </p:spPr>
        <p:txBody>
          <a:bodyPr anchor="b">
            <a:noAutofit/>
          </a:bodyPr>
          <a:lstStyle>
            <a:lvl1pPr marL="0" indent="0">
              <a:buNone/>
              <a:defRPr sz="2647" b="0" cap="all">
                <a:solidFill>
                  <a:schemeClr val="tx1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503" y="1260476"/>
            <a:ext cx="4611950" cy="348264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75144" y="624986"/>
            <a:ext cx="4399888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 cap="all">
                <a:solidFill>
                  <a:schemeClr val="tx1"/>
                </a:solidFill>
              </a:defRPr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49946" y="1260475"/>
            <a:ext cx="4625086" cy="347330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2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05" y="4957869"/>
            <a:ext cx="7662139" cy="1680633"/>
          </a:xfrm>
        </p:spPr>
        <p:txBody>
          <a:bodyPr>
            <a:normAutofit/>
          </a:bodyPr>
          <a:lstStyle>
            <a:lvl1pPr>
              <a:defRPr sz="352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75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48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4008" y="588222"/>
            <a:ext cx="3741023" cy="1680633"/>
          </a:xfrm>
        </p:spPr>
        <p:txBody>
          <a:bodyPr anchor="b">
            <a:normAutofit/>
          </a:bodyPr>
          <a:lstStyle>
            <a:lvl1pPr algn="l">
              <a:defRPr sz="2206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503" y="588222"/>
            <a:ext cx="5188566" cy="605028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34008" y="2436921"/>
            <a:ext cx="3741023" cy="2306203"/>
          </a:xfrm>
        </p:spPr>
        <p:txBody>
          <a:bodyPr anchor="t">
            <a:normAutofit/>
          </a:bodyPr>
          <a:lstStyle>
            <a:lvl1pPr marL="0" indent="0">
              <a:buNone/>
              <a:defRPr sz="176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9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5247" y="1596602"/>
            <a:ext cx="4165177" cy="1260475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890720" y="1008380"/>
            <a:ext cx="3835208" cy="5293995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5513" y="3025140"/>
            <a:ext cx="4166305" cy="2296866"/>
          </a:xfrm>
        </p:spPr>
        <p:txBody>
          <a:bodyPr anchor="t">
            <a:normAutofit/>
          </a:bodyPr>
          <a:lstStyle>
            <a:lvl1pPr marL="0" indent="0">
              <a:buNone/>
              <a:defRPr sz="1985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3504" y="6806565"/>
            <a:ext cx="6793462" cy="4026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32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05" y="4957869"/>
            <a:ext cx="7662139" cy="16806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23504" y="588222"/>
            <a:ext cx="9441630" cy="3445298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890722" y="4238931"/>
            <a:ext cx="8511321" cy="50419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764"/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148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04" y="588222"/>
            <a:ext cx="9441630" cy="3193203"/>
          </a:xfrm>
        </p:spPr>
        <p:txBody>
          <a:bodyPr anchor="ctr">
            <a:normAutofit/>
          </a:bodyPr>
          <a:lstStyle>
            <a:lvl1pPr algn="l">
              <a:defRPr sz="3088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504" y="4537710"/>
            <a:ext cx="7461885" cy="210079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bg2">
                    <a:lumMod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54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930" y="588222"/>
            <a:ext cx="8018567" cy="3193203"/>
          </a:xfrm>
        </p:spPr>
        <p:txBody>
          <a:bodyPr anchor="ctr">
            <a:normAutofit/>
          </a:bodyPr>
          <a:lstStyle>
            <a:lvl1pPr algn="l">
              <a:defRPr sz="3088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47008" y="3781425"/>
            <a:ext cx="7483995" cy="532201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504" y="4743125"/>
            <a:ext cx="7460493" cy="1895377"/>
          </a:xfrm>
        </p:spPr>
        <p:txBody>
          <a:bodyPr anchor="ctr">
            <a:normAutofit/>
          </a:bodyPr>
          <a:lstStyle>
            <a:lvl1pPr marL="0" indent="0" algn="l">
              <a:buNone/>
              <a:defRPr sz="2206">
                <a:solidFill>
                  <a:schemeClr val="bg2">
                    <a:lumMod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67217" y="783660"/>
            <a:ext cx="534571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271" y="3053152"/>
            <a:ext cx="534571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 algn="r"/>
            <a:r>
              <a:rPr lang="en-US" sz="882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4843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04" y="3781425"/>
            <a:ext cx="7460493" cy="1871855"/>
          </a:xfrm>
        </p:spPr>
        <p:txBody>
          <a:bodyPr anchor="b">
            <a:normAutofit/>
          </a:bodyPr>
          <a:lstStyle>
            <a:lvl1pPr algn="l">
              <a:defRPr sz="3088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504" y="5660537"/>
            <a:ext cx="7461885" cy="977964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bg2">
                    <a:lumMod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87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931" y="588222"/>
            <a:ext cx="8018566" cy="3193203"/>
          </a:xfrm>
        </p:spPr>
        <p:txBody>
          <a:bodyPr anchor="ctr">
            <a:normAutofit/>
          </a:bodyPr>
          <a:lstStyle>
            <a:lvl1pPr algn="l">
              <a:defRPr sz="3088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3504" y="4285615"/>
            <a:ext cx="7460493" cy="115776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06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504" y="5462059"/>
            <a:ext cx="7460492" cy="1176443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bg2">
                    <a:lumMod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67217" y="783660"/>
            <a:ext cx="534571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271" y="3053152"/>
            <a:ext cx="534571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 algn="r"/>
            <a:r>
              <a:rPr lang="en-US" sz="882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8004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04" y="588222"/>
            <a:ext cx="8796920" cy="319320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088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3504" y="4332300"/>
            <a:ext cx="7460493" cy="92434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206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504" y="5256650"/>
            <a:ext cx="7460492" cy="1381852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bg2">
                    <a:lumMod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76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505" y="4957869"/>
            <a:ext cx="7662139" cy="1680633"/>
          </a:xfrm>
        </p:spPr>
        <p:txBody>
          <a:bodyPr>
            <a:normAutofit/>
          </a:bodyPr>
          <a:lstStyle>
            <a:lvl1pPr algn="l">
              <a:defRPr sz="30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505" y="588223"/>
            <a:ext cx="7662139" cy="415490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81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75627" y="588222"/>
            <a:ext cx="2389507" cy="4873837"/>
          </a:xfrm>
        </p:spPr>
        <p:txBody>
          <a:bodyPr vert="eaVert">
            <a:normAutofit/>
          </a:bodyPr>
          <a:lstStyle>
            <a:lvl1pPr>
              <a:defRPr sz="30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504" y="588222"/>
            <a:ext cx="6838217" cy="605028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739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797510" y="4294953"/>
            <a:ext cx="2887774" cy="2931771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505" y="4957869"/>
            <a:ext cx="7662139" cy="168063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505" y="588223"/>
            <a:ext cx="7662139" cy="4154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85390" y="6806569"/>
            <a:ext cx="1403250" cy="40265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3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6C73747-87A3-44F1-A94F-DFC8F2F87306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3504" y="6806565"/>
            <a:ext cx="6793462" cy="40265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3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7711" y="6151822"/>
            <a:ext cx="1001659" cy="7387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088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C90B4F4-5851-475E-85D9-4E2DB755D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17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529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15125" indent="-315125" algn="l" defTabSz="504200" rtl="0" eaLnBrk="1" latinLnBrk="0" hangingPunct="1">
        <a:spcBef>
          <a:spcPct val="20000"/>
        </a:spcBef>
        <a:spcAft>
          <a:spcPts val="662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206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ct val="20000"/>
        </a:spcBef>
        <a:spcAft>
          <a:spcPts val="662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985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323525" indent="-315125" algn="l" defTabSz="504200" rtl="0" eaLnBrk="1" latinLnBrk="0" hangingPunct="1">
        <a:spcBef>
          <a:spcPct val="20000"/>
        </a:spcBef>
        <a:spcAft>
          <a:spcPts val="662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764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701676" indent="-189075" algn="l" defTabSz="504200" rtl="0" eaLnBrk="1" latinLnBrk="0" hangingPunct="1">
        <a:spcBef>
          <a:spcPct val="20000"/>
        </a:spcBef>
        <a:spcAft>
          <a:spcPts val="662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4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205876" indent="-189075" algn="l" defTabSz="504200" rtl="0" eaLnBrk="1" latinLnBrk="0" hangingPunct="1">
        <a:spcBef>
          <a:spcPct val="20000"/>
        </a:spcBef>
        <a:spcAft>
          <a:spcPts val="662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4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ct val="20000"/>
        </a:spcBef>
        <a:spcAft>
          <a:spcPts val="662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4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ct val="20000"/>
        </a:spcBef>
        <a:spcAft>
          <a:spcPts val="662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4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ct val="20000"/>
        </a:spcBef>
        <a:spcAft>
          <a:spcPts val="662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4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ct val="20000"/>
        </a:spcBef>
        <a:spcAft>
          <a:spcPts val="662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44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3">
            <a:extLst>
              <a:ext uri="{FF2B5EF4-FFF2-40B4-BE49-F238E27FC236}">
                <a16:creationId xmlns:a16="http://schemas.microsoft.com/office/drawing/2014/main" id="{67C373A4-14D5-9F43-9991-BCD27C8A4F71}"/>
              </a:ext>
            </a:extLst>
          </p:cNvPr>
          <p:cNvSpPr/>
          <p:nvPr/>
        </p:nvSpPr>
        <p:spPr>
          <a:xfrm>
            <a:off x="302895" y="249807"/>
            <a:ext cx="10152587" cy="292100"/>
          </a:xfrm>
          <a:custGeom>
            <a:avLst/>
            <a:gdLst/>
            <a:ahLst/>
            <a:cxnLst/>
            <a:rect l="l" t="t" r="r" b="b"/>
            <a:pathLst>
              <a:path w="10198100" h="292100">
                <a:moveTo>
                  <a:pt x="0" y="0"/>
                </a:moveTo>
                <a:lnTo>
                  <a:pt x="10198100" y="0"/>
                </a:lnTo>
                <a:lnTo>
                  <a:pt x="10198100" y="292100"/>
                </a:lnTo>
                <a:lnTo>
                  <a:pt x="0" y="29210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r>
              <a:rPr lang="en-US" dirty="0"/>
              <a:t>          MONTAGE</a:t>
            </a:r>
          </a:p>
        </p:txBody>
      </p:sp>
      <p:sp>
        <p:nvSpPr>
          <p:cNvPr id="61" name="object 4">
            <a:extLst>
              <a:ext uri="{FF2B5EF4-FFF2-40B4-BE49-F238E27FC236}">
                <a16:creationId xmlns:a16="http://schemas.microsoft.com/office/drawing/2014/main" id="{E68112EC-4EB2-874E-9E0E-7A56DDA956D1}"/>
              </a:ext>
            </a:extLst>
          </p:cNvPr>
          <p:cNvSpPr/>
          <p:nvPr/>
        </p:nvSpPr>
        <p:spPr>
          <a:xfrm>
            <a:off x="9383172" y="249806"/>
            <a:ext cx="45719" cy="285553"/>
          </a:xfrm>
          <a:custGeom>
            <a:avLst/>
            <a:gdLst/>
            <a:ahLst/>
            <a:cxnLst/>
            <a:rect l="l" t="t" r="r" b="b"/>
            <a:pathLst>
              <a:path h="255270">
                <a:moveTo>
                  <a:pt x="0" y="0"/>
                </a:moveTo>
                <a:lnTo>
                  <a:pt x="0" y="255143"/>
                </a:lnTo>
              </a:path>
            </a:pathLst>
          </a:custGeom>
          <a:ln w="25400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 lang="en-US"/>
          </a:p>
        </p:txBody>
      </p:sp>
      <p:sp>
        <p:nvSpPr>
          <p:cNvPr id="63" name="object 5">
            <a:extLst>
              <a:ext uri="{FF2B5EF4-FFF2-40B4-BE49-F238E27FC236}">
                <a16:creationId xmlns:a16="http://schemas.microsoft.com/office/drawing/2014/main" id="{1F58D8B8-C826-EB46-9132-4EAB3077E013}"/>
              </a:ext>
            </a:extLst>
          </p:cNvPr>
          <p:cNvSpPr txBox="1"/>
          <p:nvPr/>
        </p:nvSpPr>
        <p:spPr>
          <a:xfrm>
            <a:off x="9410057" y="290031"/>
            <a:ext cx="1041400" cy="187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0">
              <a:spcBef>
                <a:spcPts val="100"/>
              </a:spcBef>
              <a:spcAft>
                <a:spcPts val="0"/>
              </a:spcAft>
            </a:pPr>
            <a:r>
              <a:rPr lang="en-US" sz="1100" kern="1200" spc="10" dirty="0">
                <a:solidFill>
                  <a:srgbClr val="9B9B9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Page:</a:t>
            </a:r>
            <a:endParaRPr lang="en-US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6EE305-C889-4842-8EF8-ED8D6B3E2026}"/>
              </a:ext>
            </a:extLst>
          </p:cNvPr>
          <p:cNvSpPr txBox="1"/>
          <p:nvPr/>
        </p:nvSpPr>
        <p:spPr>
          <a:xfrm>
            <a:off x="231774" y="2207432"/>
            <a:ext cx="1855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Man  parking his scooter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410DFB-0E1C-4F56-8409-EA76AB5F9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85" y="826637"/>
            <a:ext cx="2317114" cy="1355724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B34EEA9C-AC18-4033-A320-FAA7D41524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085" y="826637"/>
            <a:ext cx="2338069" cy="1352090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B87CD20B-B364-4E05-909B-4E1697D5B0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950" y="832484"/>
            <a:ext cx="2342199" cy="1346243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C903D493-5C82-4B84-9E68-86B68EFA68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85" y="2938994"/>
            <a:ext cx="2310447" cy="1335866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E6F949E9-A64E-4B2C-93DB-52F319C90C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85" y="2938994"/>
            <a:ext cx="2329815" cy="133586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2032A84E-4238-4A27-9C12-B9C672923B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086" y="2938995"/>
            <a:ext cx="2317114" cy="1335866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037DB17E-8212-4430-B121-3BF5DAB31B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949" y="2938137"/>
            <a:ext cx="2342199" cy="1336721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EB869379-58F1-44EF-9460-C0CFD4FD3E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7" y="5013633"/>
            <a:ext cx="2317115" cy="139326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93520667-0240-4BBE-A483-31B918E003C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85" y="5013633"/>
            <a:ext cx="2329815" cy="1393267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7F110A6F-20E9-4716-BF11-F50F30542E0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753" y="5013631"/>
            <a:ext cx="2304414" cy="1393268"/>
          </a:xfrm>
          <a:prstGeom prst="rect">
            <a:avLst/>
          </a:prstGeom>
        </p:spPr>
      </p:pic>
      <p:pic>
        <p:nvPicPr>
          <p:cNvPr id="1026" name="Picture 2" descr="Image result for old man on scooter sketch">
            <a:extLst>
              <a:ext uri="{FF2B5EF4-FFF2-40B4-BE49-F238E27FC236}">
                <a16:creationId xmlns:a16="http://schemas.microsoft.com/office/drawing/2014/main" id="{73BAC204-5FDD-43AD-B321-57ED4E732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4" y="826637"/>
            <a:ext cx="2393315" cy="1355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ectangle 94">
            <a:extLst>
              <a:ext uri="{FF2B5EF4-FFF2-40B4-BE49-F238E27FC236}">
                <a16:creationId xmlns:a16="http://schemas.microsoft.com/office/drawing/2014/main" id="{932FC4A6-9A19-48D5-9C90-D511D6F5BB6E}"/>
              </a:ext>
            </a:extLst>
          </p:cNvPr>
          <p:cNvSpPr/>
          <p:nvPr/>
        </p:nvSpPr>
        <p:spPr>
          <a:xfrm>
            <a:off x="260985" y="4247423"/>
            <a:ext cx="2340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After playing he goes to the supermarket and grabs a drink</a:t>
            </a:r>
            <a:endParaRPr lang="en-US" sz="1000" b="1" dirty="0"/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1B5E86A2-D5E2-40E6-8CE2-12FAAFD60D26}"/>
              </a:ext>
            </a:extLst>
          </p:cNvPr>
          <p:cNvSpPr/>
          <p:nvPr/>
        </p:nvSpPr>
        <p:spPr>
          <a:xfrm>
            <a:off x="5506085" y="2200221"/>
            <a:ext cx="23380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old man thinks about the past and one balloon flies near his face </a:t>
            </a:r>
            <a:endParaRPr lang="en-US" sz="1200" b="1" dirty="0">
              <a:latin typeface="+mj-lt"/>
            </a:endParaRP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2B392638-3230-4C6C-A8AA-B00F73AC03EB}"/>
              </a:ext>
            </a:extLst>
          </p:cNvPr>
          <p:cNvSpPr/>
          <p:nvPr/>
        </p:nvSpPr>
        <p:spPr>
          <a:xfrm>
            <a:off x="8108948" y="2178727"/>
            <a:ext cx="234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Past, the old man is 16 years old and he plays football with his friends</a:t>
            </a:r>
            <a:endParaRPr lang="en-US" sz="1200" b="1" dirty="0">
              <a:latin typeface="+mj-lt"/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272D06CB-4BF8-43DC-A37C-C9C28B133F72}"/>
              </a:ext>
            </a:extLst>
          </p:cNvPr>
          <p:cNvSpPr/>
          <p:nvPr/>
        </p:nvSpPr>
        <p:spPr>
          <a:xfrm>
            <a:off x="2877184" y="4274858"/>
            <a:ext cx="19892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 is 22 years old and working on a project </a:t>
            </a:r>
            <a:endParaRPr lang="en-US" sz="1200" b="1" dirty="0">
              <a:latin typeface="+mj-lt"/>
            </a:endParaRPr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EC04C59E-BE15-45CB-9083-EF6F2BCB4AD0}"/>
              </a:ext>
            </a:extLst>
          </p:cNvPr>
          <p:cNvSpPr/>
          <p:nvPr/>
        </p:nvSpPr>
        <p:spPr>
          <a:xfrm>
            <a:off x="2877184" y="2246270"/>
            <a:ext cx="2317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After that he walks and he sits then (He sees the environment )</a:t>
            </a:r>
            <a:endParaRPr lang="en-US" sz="1200" dirty="0">
              <a:latin typeface="+mj-lt"/>
            </a:endParaRP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5820AB17-5654-4292-BA45-0741D95F2AED}"/>
              </a:ext>
            </a:extLst>
          </p:cNvPr>
          <p:cNvSpPr/>
          <p:nvPr/>
        </p:nvSpPr>
        <p:spPr>
          <a:xfrm>
            <a:off x="5500053" y="4260016"/>
            <a:ext cx="2317114" cy="676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His phone is ringing (His best friends are in the conference call )</a:t>
            </a:r>
            <a:endParaRPr lang="en-US" sz="105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5A2A098-5452-429E-A91F-5EC4DB5FCF22}"/>
              </a:ext>
            </a:extLst>
          </p:cNvPr>
          <p:cNvSpPr/>
          <p:nvPr/>
        </p:nvSpPr>
        <p:spPr>
          <a:xfrm>
            <a:off x="8108947" y="4308978"/>
            <a:ext cx="234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 is fighting with his friends (punch)</a:t>
            </a:r>
            <a:endParaRPr lang="en-US" sz="1200" dirty="0">
              <a:latin typeface="+mj-lt"/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40414510-6860-4823-BF60-211D6791CD85}"/>
              </a:ext>
            </a:extLst>
          </p:cNvPr>
          <p:cNvSpPr/>
          <p:nvPr/>
        </p:nvSpPr>
        <p:spPr>
          <a:xfrm>
            <a:off x="254317" y="6619396"/>
            <a:ext cx="2295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At age 40 he gets the promotion </a:t>
            </a:r>
            <a:endParaRPr lang="en-US" sz="1200" dirty="0">
              <a:latin typeface="+mj-lt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502F7F0-3C21-4305-A664-021C3E8A2010}"/>
              </a:ext>
            </a:extLst>
          </p:cNvPr>
          <p:cNvSpPr/>
          <p:nvPr/>
        </p:nvSpPr>
        <p:spPr>
          <a:xfrm>
            <a:off x="2877183" y="6406899"/>
            <a:ext cx="2317116" cy="867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 is looking at his phone to contact his friends and having thoughts on throwing a party</a:t>
            </a:r>
            <a:endParaRPr lang="en-US" sz="105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E5B35729-F771-4D9F-93F8-8EE686400F6D}"/>
              </a:ext>
            </a:extLst>
          </p:cNvPr>
          <p:cNvSpPr/>
          <p:nvPr/>
        </p:nvSpPr>
        <p:spPr>
          <a:xfrm>
            <a:off x="5506085" y="6398793"/>
            <a:ext cx="1723874" cy="970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Age 40</a:t>
            </a:r>
            <a:endParaRPr lang="en-US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 is diagnosed with cancer; he spits blood in his restroom</a:t>
            </a:r>
            <a:endParaRPr lang="en-US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1445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240</TotalTime>
  <Words>134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Slice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ahsan ali</dc:creator>
  <cp:lastModifiedBy>MAZEN SHAHUL</cp:lastModifiedBy>
  <cp:revision>10</cp:revision>
  <dcterms:created xsi:type="dcterms:W3CDTF">2018-03-22T01:40:23Z</dcterms:created>
  <dcterms:modified xsi:type="dcterms:W3CDTF">2019-07-26T14:47:43Z</dcterms:modified>
</cp:coreProperties>
</file>